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2C622-369D-4993-B933-0CB2F929E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9F6B9-76E1-4D58-A87A-C6EA5DA5AA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D618DD-D203-4696-BD52-C0428D4B9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B1A79-2293-4208-8E9D-77438A653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16793-70A3-4B18-B212-C4610F384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828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67719-5CCC-4811-ADC4-284FBD105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F9237-AB3A-4B71-B769-981BDCE78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30D83-9E0A-4168-A716-F1639A069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BD35E-0F66-4BB9-A7D7-0EDDB9D5D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4DC2E-7CE5-4276-9A9B-1557A2907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10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BF29C2-3955-48BD-B9FE-3C590A281B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7603DA-08B5-4CD2-AFBE-9234914BCE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36B46-6211-42D2-8114-8CF411F42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D872D-69C3-4F3C-9B7F-5D5C28FEF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2AD1E-3D59-446B-A63A-F853F17CE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855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AAA2E-A0A3-4A16-A7A9-7F42838A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3117F-A0FC-4BE6-A8A2-48B9A5FD9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F5E09-9E1E-4A4C-B82E-FFE4715B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D2A55-E5F3-4F60-B8D2-40EE8E106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E299-7848-4641-91BE-2E35F905A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91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E1AE2-A2D5-4FEF-A82D-F02FBDEA2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DBDFA-FE72-4EA3-A1C0-02D76EA1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D39A6-D88C-419E-9BA3-1D17BD4A7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61FD9-9DC4-4BC7-B3B5-7129F5E97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542AD1-192D-44D8-938E-6BD4D21D7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9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83090-EBB0-4E0D-9380-B5A4DE7D6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0D867-FD33-46B9-8C13-EF5B765129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268EB0-B707-4CDF-83D4-AB6E10573B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EB6D0-ED83-4FD2-A39F-DB73938AA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D53419-C02E-484A-A91C-5925EDF85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C36B91-BBE5-4D7D-9305-69F378768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69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DE3CF-E2FB-499F-8A25-9624465BE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760E2-87F8-425A-B5C1-FA629D6C2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02F6F3-AFA8-4388-9951-A7816F9B4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58C2D-FA74-4B09-A1F8-60C5075690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E60A3-92CB-4D51-97DA-81FAC71C9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1E7DE-255F-47FC-8931-08802D127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BB5CA8-404B-4F13-BBDA-21C759D1C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8F370E-E04B-49CD-9EAF-B3E3B0A7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43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F0D26-28BB-49F3-B623-7CA47F896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9D6802-F4E9-458E-8E6B-8D04FF2DA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5E9E5E-5349-45EC-A2B8-23F03744B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847747-0696-4FB3-8B0B-C4D53AD2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401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A14558-944E-4997-BB4D-77C3AA603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9C81A-AEDA-4B15-A768-3F4A71BEF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63B876-805F-4736-A154-15E580876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62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18ED3-5D23-492F-A783-380B4C114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2FC8C-22DA-4D94-BA3F-4D7BEC138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A71AB-B77A-4665-914E-8726D7C77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3CD5D-1A20-4983-A091-37A8FBFA3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4563A-7DD4-440A-BFB0-28F052692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E985D-E730-47F4-B3CB-D6CE41227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8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8C305-582A-4DF2-94A7-8AFD6185B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07F352-9B22-4772-871B-2CEB29B45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73FBD-FD0B-4A96-BF1E-DE0246B27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B3F29-C5E9-4252-857D-6EB752C84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216A24-D54C-49B2-AD59-1FC3B508B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8D93A-76DE-4387-A028-CADC9C59A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66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D2505-A39F-4733-AD8E-1943B0A63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A0CC13-C7B9-4D40-BD6F-62A51498A6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6410B-B2EB-449D-BD00-8B53056D9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85F73-2B1E-4CBA-B5E9-855189074683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12B09-6372-48B4-B3BB-A12536C28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EB122-DB7D-4617-A6B3-481E025785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5A194-77D8-453B-952E-8040BEEF4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143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D100628-C207-4B41-B73A-AC5D06CC0D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84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8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Felix Arvid Ulf Kjellberg</dc:creator>
  <cp:lastModifiedBy>Felix Arvid Ulf Kjellberg</cp:lastModifiedBy>
  <cp:revision>1</cp:revision>
  <dcterms:created xsi:type="dcterms:W3CDTF">2020-07-30T09:29:18Z</dcterms:created>
  <dcterms:modified xsi:type="dcterms:W3CDTF">2020-07-30T09:33:19Z</dcterms:modified>
</cp:coreProperties>
</file>

<file path=docProps/thumbnail.jpeg>
</file>